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8" r:id="rId3"/>
    <p:sldId id="257" r:id="rId4"/>
    <p:sldId id="259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3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B629DB-0065-030A-A29B-0BC65D493B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5E822D1-CA2E-96B2-6E18-1241FBD75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11CB27-F0A3-8745-E095-D176A4697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E965-16CD-4AA0-87BE-D6D2C00D503F}" type="datetimeFigureOut">
              <a:rPr kumimoji="1" lang="ja-JP" altLang="en-US" smtClean="0"/>
              <a:t>2024/3/25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33FD07D-5489-3245-59F5-F87BCF628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D3635D-0E0E-622C-B57D-EDABCEEE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49FC-1F96-4D1A-B739-27DDB18992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6791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646AEC-D2F7-7CC2-F3E5-E8A8629F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E39D88-FFD9-6E8C-A58C-8EBBB10EE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E965-16CD-4AA0-87BE-D6D2C00D503F}" type="datetimeFigureOut">
              <a:rPr kumimoji="1" lang="ja-JP" altLang="en-US" smtClean="0"/>
              <a:t>2024/3/25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EA6853A-FA76-D139-19CD-22B26F7D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6B0236B-9BAF-0427-50A9-B85AB7861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49FC-1F96-4D1A-B739-27DDB18992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19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08CD00F-C089-5C2D-8B31-E97AF49BFE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FBB1F84-F60E-F8CF-7D5E-B76D52D86A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565D4A-0662-6BFB-DE99-D0F2447A2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E965-16CD-4AA0-87BE-D6D2C00D503F}" type="datetimeFigureOut">
              <a:rPr kumimoji="1" lang="ja-JP" altLang="en-US" smtClean="0"/>
              <a:t>2024/3/25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6D14663-6181-1048-B5D7-9C8FE8D3F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072E961-AD5B-BD75-8E29-C131B5F97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49FC-1F96-4D1A-B739-27DDB18992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3961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E2D164-A671-3C90-C80A-124DEB210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78A521-1886-8940-7C97-D267E6064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E6434FB-C697-B129-6C57-C5C9300EE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E965-16CD-4AA0-87BE-D6D2C00D503F}" type="datetimeFigureOut">
              <a:rPr kumimoji="1" lang="ja-JP" altLang="en-US" smtClean="0"/>
              <a:t>2024/3/25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BAAF79-DA14-6547-03A0-6869D068E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358B60-C0EA-305D-A414-5016937C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49FC-1F96-4D1A-B739-27DDB18992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4080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D00346-4046-A646-494D-FF1ED4ED5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B167ED6-E015-28BF-4D49-AD0C98B4F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54F08CB-D14A-A052-CA58-9E72F5849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E965-16CD-4AA0-87BE-D6D2C00D503F}" type="datetimeFigureOut">
              <a:rPr kumimoji="1" lang="ja-JP" altLang="en-US" smtClean="0"/>
              <a:t>2024/3/25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95EC668-BDAA-D42A-4A31-C973EFD5B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1D6CCB-3415-87D0-BB56-CB0806F64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49FC-1F96-4D1A-B739-27DDB18992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07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3E5B52-8B1E-8976-3F71-61BE2CA58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E00B417-4EA7-CDEB-1314-DE235B4C81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B4D10F4-A84D-9701-D2FF-77AFD068C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7FA2B3F-EDD1-C5DD-F9BC-9F04ADECB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E965-16CD-4AA0-87BE-D6D2C00D503F}" type="datetimeFigureOut">
              <a:rPr kumimoji="1" lang="ja-JP" altLang="en-US" smtClean="0"/>
              <a:t>2024/3/25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8E555D5-1A43-DD96-CA93-CC3B8A59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3DC9483-EC6D-741A-2E03-2182E69D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49FC-1F96-4D1A-B739-27DDB18992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6868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AD7F02-0894-22C6-2524-B01EA362A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DA3F8FC-D802-2323-E5C7-107AA5BBC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636F081-CA86-079F-063E-32A4D24B0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EFD6DC0-F39C-7546-CD32-577E7142D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2B4629B-280F-8623-EDC3-8FA032D7F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746EA82-FFD1-1FB7-8311-7694409FF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E965-16CD-4AA0-87BE-D6D2C00D503F}" type="datetimeFigureOut">
              <a:rPr kumimoji="1" lang="ja-JP" altLang="en-US" smtClean="0"/>
              <a:t>2024/3/25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5462BCE-20F2-3192-F87A-9F7F86507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6A7571F-567B-BEEF-B8E3-A32900CC1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49FC-1F96-4D1A-B739-27DDB18992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5123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048602-E88D-C5C5-668D-DA7035F37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B534A58-68C9-0ED5-B082-135E5AB3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E965-16CD-4AA0-87BE-D6D2C00D503F}" type="datetimeFigureOut">
              <a:rPr kumimoji="1" lang="ja-JP" altLang="en-US" smtClean="0"/>
              <a:t>2024/3/25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B8285CB-52C1-CAEF-A30D-A55A2DB5E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1A9447A-0563-7692-9D07-13E587B1A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49FC-1F96-4D1A-B739-27DDB18992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282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ADC1969-145C-D983-7DDA-9268DE16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E965-16CD-4AA0-87BE-D6D2C00D503F}" type="datetimeFigureOut">
              <a:rPr kumimoji="1" lang="ja-JP" altLang="en-US" smtClean="0"/>
              <a:t>2024/3/25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9044CD7-BB30-B692-7AF7-EFDB33E25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F330E8E-C8AB-38AB-B9C0-67993918A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49FC-1F96-4D1A-B739-27DDB18992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853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953D92-91E6-EAE2-21E0-C01E7601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618DD36-2B70-C2EC-1CAE-A1510D27B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A671A57-8D9B-FDC4-97A0-AD20A83D5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9612E11-42FD-6975-1782-0A10F286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E965-16CD-4AA0-87BE-D6D2C00D503F}" type="datetimeFigureOut">
              <a:rPr kumimoji="1" lang="ja-JP" altLang="en-US" smtClean="0"/>
              <a:t>2024/3/25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51D1126-6131-0E0D-FA4C-EE086AF22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37F4724-F963-9C50-4B38-D11E59D08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49FC-1F96-4D1A-B739-27DDB18992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3565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3CB445-75C9-42AF-14DE-857225B5B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F69B231-C657-3553-DB0B-8141C7068C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F8BF3F2-F88D-5A7C-8F17-CCD89784B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A0DE0FA-94C4-C641-8221-7DEAFB3CE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E965-16CD-4AA0-87BE-D6D2C00D503F}" type="datetimeFigureOut">
              <a:rPr kumimoji="1" lang="ja-JP" altLang="en-US" smtClean="0"/>
              <a:t>2024/3/25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0A318C9-7D50-301A-CE4E-268ADA0A3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7AF1F0-C9EA-3413-DE7D-149C383F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49FC-1F96-4D1A-B739-27DDB18992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4520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A5E4017-6F91-EBDA-C60E-A9A858137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0A571AB-31AA-F748-5D76-5FBF125C8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F71AB33-28EB-8DEA-27B9-890C2CD8C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5E965-16CD-4AA0-87BE-D6D2C00D503F}" type="datetimeFigureOut">
              <a:rPr kumimoji="1" lang="ja-JP" altLang="en-US" smtClean="0"/>
              <a:t>2024/3/25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E983E82-16A6-467F-2F12-A68D5C857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B0D4BD-EC5C-548A-7AB3-C3FC66D75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749FC-1F96-4D1A-B739-27DDB18992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310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65A15D6-2145-5F17-261E-D3D907663B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393" y="1421822"/>
            <a:ext cx="5334930" cy="1898329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更生のキセキ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75F2658-309C-14D3-F50F-A48D55665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393" y="3537849"/>
            <a:ext cx="5555376" cy="1514797"/>
          </a:xfrm>
        </p:spPr>
        <p:txBody>
          <a:bodyPr>
            <a:normAutofit/>
          </a:bodyPr>
          <a:lstStyle/>
          <a:p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芸術表現を通じた更生プログラム</a:t>
            </a:r>
            <a:endParaRPr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～色と形で育む、のびやかな心～</a:t>
            </a:r>
            <a:endParaRPr kumimoji="1"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1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図 4" descr="人, 屋外, 男, 探す が含まれている画像&#10;&#10;自動的に生成された説明">
            <a:extLst>
              <a:ext uri="{FF2B5EF4-FFF2-40B4-BE49-F238E27FC236}">
                <a16:creationId xmlns:a16="http://schemas.microsoft.com/office/drawing/2014/main" id="{4E2BB75B-8E81-9EB7-B08E-632F319CD7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418" y="731026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78778E-762D-35A0-6DD9-AD7CB9ADD37C}"/>
              </a:ext>
            </a:extLst>
          </p:cNvPr>
          <p:cNvSpPr txBox="1"/>
          <p:nvPr/>
        </p:nvSpPr>
        <p:spPr>
          <a:xfrm>
            <a:off x="7096539" y="6103287"/>
            <a:ext cx="4267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■愛宝学園かがみの特殊少年更生施設■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6444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5838E3E-F43F-2C74-4FE6-8B04C71446D3}"/>
              </a:ext>
            </a:extLst>
          </p:cNvPr>
          <p:cNvSpPr txBox="1"/>
          <p:nvPr/>
        </p:nvSpPr>
        <p:spPr>
          <a:xfrm>
            <a:off x="4188272" y="5333113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１・</a:t>
            </a:r>
            <a:r>
              <a:rPr lang="en-US" altLang="ja-JP" sz="1400" dirty="0"/>
              <a:t>『</a:t>
            </a:r>
            <a:r>
              <a:rPr lang="ja-JP" altLang="en-US" sz="1400" dirty="0"/>
              <a:t>未来へ走る</a:t>
            </a:r>
            <a:r>
              <a:rPr lang="en-US" altLang="ja-JP" sz="1400" dirty="0"/>
              <a:t>』</a:t>
            </a:r>
          </a:p>
          <a:p>
            <a:r>
              <a:rPr lang="ja-JP" altLang="en-US" sz="1400" dirty="0"/>
              <a:t>キャンバス　油彩</a:t>
            </a:r>
            <a:endParaRPr kumimoji="1" lang="en-US" altLang="ja-JP" sz="14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8D41C2-E8FB-3BDE-ACDA-DB8E5189BECD}"/>
              </a:ext>
            </a:extLst>
          </p:cNvPr>
          <p:cNvSpPr txBox="1"/>
          <p:nvPr/>
        </p:nvSpPr>
        <p:spPr>
          <a:xfrm>
            <a:off x="8120966" y="533222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２・</a:t>
            </a:r>
            <a:r>
              <a:rPr lang="en-US" altLang="ja-JP" sz="1400" dirty="0"/>
              <a:t>『</a:t>
            </a:r>
            <a:r>
              <a:rPr lang="ja-JP" altLang="en-US" sz="1400" dirty="0"/>
              <a:t>卒院の日</a:t>
            </a:r>
            <a:r>
              <a:rPr lang="en-US" altLang="ja-JP" sz="1400" dirty="0"/>
              <a:t>』</a:t>
            </a:r>
          </a:p>
          <a:p>
            <a:r>
              <a:rPr lang="ja-JP" altLang="en-US" sz="1400" dirty="0"/>
              <a:t>上質紙　水彩</a:t>
            </a:r>
            <a:endParaRPr lang="en-US" altLang="ja-JP" sz="1400" dirty="0"/>
          </a:p>
        </p:txBody>
      </p:sp>
      <p:pic>
        <p:nvPicPr>
          <p:cNvPr id="5" name="図 4" descr="人, 男, 水, カラフル が含まれている画像&#10;&#10;自動的に生成された説明">
            <a:extLst>
              <a:ext uri="{FF2B5EF4-FFF2-40B4-BE49-F238E27FC236}">
                <a16:creationId xmlns:a16="http://schemas.microsoft.com/office/drawing/2014/main" id="{72AB71DC-94BA-1B8F-5DA4-FF0A56BB8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92" y="1595773"/>
            <a:ext cx="3479112" cy="4783780"/>
          </a:xfrm>
          <a:prstGeom prst="rect">
            <a:avLst/>
          </a:prstGeom>
        </p:spPr>
      </p:pic>
      <p:pic>
        <p:nvPicPr>
          <p:cNvPr id="7" name="図 6" descr="屋内, テーブル, 花, ピンク が含まれている画像&#10;&#10;自動的に生成された説明">
            <a:extLst>
              <a:ext uri="{FF2B5EF4-FFF2-40B4-BE49-F238E27FC236}">
                <a16:creationId xmlns:a16="http://schemas.microsoft.com/office/drawing/2014/main" id="{12E6F772-F1D8-E3FD-17AC-AF1756B2C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36" y="1595773"/>
            <a:ext cx="4980038" cy="362184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9EC37C-F686-F783-C9A1-95968D73E73A}"/>
              </a:ext>
            </a:extLst>
          </p:cNvPr>
          <p:cNvSpPr txBox="1"/>
          <p:nvPr/>
        </p:nvSpPr>
        <p:spPr>
          <a:xfrm>
            <a:off x="591924" y="356719"/>
            <a:ext cx="70871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令和３年度　入所者</a:t>
            </a:r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作品</a:t>
            </a:r>
            <a:endParaRPr kumimoji="1" lang="en-US" altLang="ja-JP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dirty="0"/>
              <a:t>　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～作品制作を通じ、自分のココロと向き合い、生き方を見つめなおす～</a:t>
            </a:r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8317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2C07C8F-A5E6-3049-0A3B-D03A49FF6196}"/>
              </a:ext>
            </a:extLst>
          </p:cNvPr>
          <p:cNvSpPr txBox="1"/>
          <p:nvPr/>
        </p:nvSpPr>
        <p:spPr>
          <a:xfrm>
            <a:off x="7519931" y="5016039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４・</a:t>
            </a:r>
            <a:r>
              <a:rPr lang="en-US" altLang="ja-JP" sz="1400" dirty="0"/>
              <a:t>『</a:t>
            </a:r>
            <a:r>
              <a:rPr lang="ja-JP" altLang="en-US" sz="1400" dirty="0"/>
              <a:t>先生たち、ありがとう</a:t>
            </a:r>
            <a:r>
              <a:rPr lang="en-US" altLang="ja-JP" sz="1400" dirty="0"/>
              <a:t>』</a:t>
            </a:r>
          </a:p>
          <a:p>
            <a:r>
              <a:rPr kumimoji="1" lang="ja-JP" altLang="en-US" sz="1400" dirty="0"/>
              <a:t>上質紙　オイルパステル</a:t>
            </a:r>
            <a:endParaRPr kumimoji="1" lang="en-US" altLang="ja-JP" sz="1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0EA588-E7A6-4B29-5109-E2EB7B345A18}"/>
              </a:ext>
            </a:extLst>
          </p:cNvPr>
          <p:cNvSpPr txBox="1"/>
          <p:nvPr/>
        </p:nvSpPr>
        <p:spPr>
          <a:xfrm>
            <a:off x="2060869" y="5016039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３・</a:t>
            </a:r>
            <a:r>
              <a:rPr lang="en-US" altLang="ja-JP" sz="1400" dirty="0"/>
              <a:t>『</a:t>
            </a:r>
            <a:r>
              <a:rPr lang="ja-JP" altLang="en-US" sz="1400" dirty="0"/>
              <a:t>あしたの木</a:t>
            </a:r>
            <a:r>
              <a:rPr lang="en-US" altLang="ja-JP" sz="1400" dirty="0"/>
              <a:t>』</a:t>
            </a:r>
          </a:p>
          <a:p>
            <a:r>
              <a:rPr lang="ja-JP" altLang="en-US" sz="1400" dirty="0"/>
              <a:t>上質紙　色鉛筆　水彩</a:t>
            </a:r>
            <a:endParaRPr lang="en-US" altLang="ja-JP" sz="1400" dirty="0"/>
          </a:p>
        </p:txBody>
      </p:sp>
      <p:pic>
        <p:nvPicPr>
          <p:cNvPr id="6" name="図 5" descr="草, 水, 虹 が含まれている画像&#10;&#10;自動的に生成された説明">
            <a:extLst>
              <a:ext uri="{FF2B5EF4-FFF2-40B4-BE49-F238E27FC236}">
                <a16:creationId xmlns:a16="http://schemas.microsoft.com/office/drawing/2014/main" id="{EDD69556-39DD-5B89-E594-CB8E96D5D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24" y="1232331"/>
            <a:ext cx="4917921" cy="370440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197B8A6-21EB-CE0A-A38A-04B40B34C5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r="-134"/>
          <a:stretch/>
        </p:blipFill>
        <p:spPr>
          <a:xfrm>
            <a:off x="6682155" y="1232331"/>
            <a:ext cx="4917921" cy="370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82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5838E3E-F43F-2C74-4FE6-8B04C71446D3}"/>
              </a:ext>
            </a:extLst>
          </p:cNvPr>
          <p:cNvSpPr txBox="1"/>
          <p:nvPr/>
        </p:nvSpPr>
        <p:spPr>
          <a:xfrm>
            <a:off x="1306433" y="5256192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５・</a:t>
            </a:r>
            <a:r>
              <a:rPr lang="en-US" altLang="ja-JP" sz="1400" dirty="0"/>
              <a:t>『</a:t>
            </a:r>
            <a:r>
              <a:rPr lang="ja-JP" altLang="en-US" sz="1400" dirty="0"/>
              <a:t>僕らの教室</a:t>
            </a:r>
            <a:r>
              <a:rPr lang="en-US" altLang="ja-JP" sz="1400" dirty="0"/>
              <a:t>』</a:t>
            </a:r>
          </a:p>
          <a:p>
            <a:r>
              <a:rPr lang="ja-JP" altLang="en-US" sz="1400" dirty="0"/>
              <a:t>キャンバス　オイルパステル</a:t>
            </a:r>
            <a:endParaRPr kumimoji="1" lang="en-US" altLang="ja-JP" sz="14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8D41C2-E8FB-3BDE-ACDA-DB8E5189BECD}"/>
              </a:ext>
            </a:extLst>
          </p:cNvPr>
          <p:cNvSpPr txBox="1"/>
          <p:nvPr/>
        </p:nvSpPr>
        <p:spPr>
          <a:xfrm>
            <a:off x="7466682" y="5254065"/>
            <a:ext cx="215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６・</a:t>
            </a:r>
            <a:r>
              <a:rPr lang="en-US" altLang="ja-JP" sz="1400" dirty="0"/>
              <a:t>『</a:t>
            </a:r>
            <a:r>
              <a:rPr lang="ja-JP" altLang="en-US" sz="1400" dirty="0"/>
              <a:t>家族</a:t>
            </a:r>
            <a:r>
              <a:rPr lang="en-US" altLang="ja-JP" sz="1400" dirty="0"/>
              <a:t>』</a:t>
            </a:r>
          </a:p>
          <a:p>
            <a:r>
              <a:rPr lang="ja-JP" altLang="en-US" sz="1400" dirty="0"/>
              <a:t>上質紙　オイルパステル</a:t>
            </a:r>
            <a:endParaRPr lang="en-US" altLang="ja-JP" sz="1400" dirty="0"/>
          </a:p>
        </p:txBody>
      </p:sp>
      <p:pic>
        <p:nvPicPr>
          <p:cNvPr id="5" name="図 4" descr="抽象, テキスト, らくがき, 線画 が含まれている画像&#10;&#10;自動的に生成された説明">
            <a:extLst>
              <a:ext uri="{FF2B5EF4-FFF2-40B4-BE49-F238E27FC236}">
                <a16:creationId xmlns:a16="http://schemas.microsoft.com/office/drawing/2014/main" id="{D9557166-A43C-F746-1548-FAF40C0DE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556" y="863112"/>
            <a:ext cx="5709819" cy="4300903"/>
          </a:xfrm>
          <a:prstGeom prst="rect">
            <a:avLst/>
          </a:prstGeom>
        </p:spPr>
      </p:pic>
      <p:pic>
        <p:nvPicPr>
          <p:cNvPr id="7" name="図 6" descr="男性の顔の絵&#10;&#10;中程度の精度で自動的に生成された説明">
            <a:extLst>
              <a:ext uri="{FF2B5EF4-FFF2-40B4-BE49-F238E27FC236}">
                <a16:creationId xmlns:a16="http://schemas.microsoft.com/office/drawing/2014/main" id="{A24053AB-D5CB-7145-48FB-4555EF7F3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5" y="863112"/>
            <a:ext cx="3440723" cy="430090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06B7566-5B03-D1CA-4F00-17BFC8BF77CF}"/>
              </a:ext>
            </a:extLst>
          </p:cNvPr>
          <p:cNvSpPr txBox="1"/>
          <p:nvPr/>
        </p:nvSpPr>
        <p:spPr>
          <a:xfrm>
            <a:off x="8666305" y="6206599"/>
            <a:ext cx="3054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●作成</a:t>
            </a:r>
            <a:r>
              <a:rPr lang="en-US" altLang="ja-JP" sz="16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:</a:t>
            </a:r>
            <a:r>
              <a:rPr kumimoji="1" lang="ja-JP" altLang="en-US" sz="16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令和３年度入所者有志●</a:t>
            </a:r>
          </a:p>
        </p:txBody>
      </p:sp>
    </p:spTree>
    <p:extLst>
      <p:ext uri="{BB962C8B-B14F-4D97-AF65-F5344CB8AC3E}">
        <p14:creationId xmlns:p14="http://schemas.microsoft.com/office/powerpoint/2010/main" val="3944729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</Words>
  <Application>Microsoft Office PowerPoint</Application>
  <PresentationFormat>ワイド画面</PresentationFormat>
  <Paragraphs>19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2" baseType="lpstr">
      <vt:lpstr>HGPｺﾞｼｯｸM</vt:lpstr>
      <vt:lpstr>HGP創英角ｺﾞｼｯｸUB</vt:lpstr>
      <vt:lpstr>HGS創英角ｺﾞｼｯｸUB</vt:lpstr>
      <vt:lpstr>HG創英角ｺﾞｼｯｸUB</vt:lpstr>
      <vt:lpstr>游ゴシック</vt:lpstr>
      <vt:lpstr>游ゴシック Light</vt:lpstr>
      <vt:lpstr>Arial</vt:lpstr>
      <vt:lpstr>Office テーマ</vt:lpstr>
      <vt:lpstr>更生のキセキ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2024-03-07T07:25:50Z</dcterms:created>
  <dcterms:modified xsi:type="dcterms:W3CDTF">2024-03-25T05:25:09Z</dcterms:modified>
</cp:coreProperties>
</file>